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2" r:id="rId5"/>
    <p:sldId id="282" r:id="rId6"/>
    <p:sldId id="266" r:id="rId7"/>
    <p:sldId id="268" r:id="rId8"/>
    <p:sldId id="270" r:id="rId9"/>
    <p:sldId id="267" r:id="rId10"/>
    <p:sldId id="271" r:id="rId11"/>
    <p:sldId id="272" r:id="rId12"/>
    <p:sldId id="273" r:id="rId13"/>
    <p:sldId id="274" r:id="rId14"/>
    <p:sldId id="283" r:id="rId15"/>
    <p:sldId id="264" r:id="rId16"/>
    <p:sldId id="279" r:id="rId17"/>
    <p:sldId id="280" r:id="rId18"/>
    <p:sldId id="281" r:id="rId19"/>
    <p:sldId id="284" r:id="rId20"/>
    <p:sldId id="276" r:id="rId21"/>
    <p:sldId id="277" r:id="rId22"/>
    <p:sldId id="275" r:id="rId23"/>
    <p:sldId id="278" r:id="rId24"/>
    <p:sldId id="292" r:id="rId25"/>
    <p:sldId id="296" r:id="rId26"/>
    <p:sldId id="294" r:id="rId27"/>
    <p:sldId id="297" r:id="rId28"/>
    <p:sldId id="295" r:id="rId29"/>
    <p:sldId id="290" r:id="rId30"/>
    <p:sldId id="291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지영" initials="최지" lastIdx="1" clrIdx="0">
    <p:extLst>
      <p:ext uri="{19B8F6BF-5375-455C-9EA6-DF929625EA0E}">
        <p15:presenceInfo xmlns:p15="http://schemas.microsoft.com/office/powerpoint/2012/main" userId="c0d8e46a3b23d2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67905-4300-4B96-AA15-DD6677587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7BA62D-006C-47AA-A220-DF44B720A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DD287-9660-406F-BB56-16DCCBE7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13058B-20E8-4D78-A5A4-D9A29087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4705E-6C92-4B19-B00A-32DFA47B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388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290E3-BB36-496C-BE5B-ECBC1C74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FCB67F-C1D0-449F-993A-45939E735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29955-5D4F-4B00-9C34-2626715B1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2D1B3-E7EC-420F-836A-B23CFCE2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4E174-A833-4912-A809-51F6756B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7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923D98-DAD2-4490-B3D6-BD44F6BCD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511E0E-3899-40E2-8545-E47AB6126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E349E-93E3-4295-98A4-F1F8AAF3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D8BF4-46BA-46B3-B338-E343C932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63855-5505-458F-B537-1674A800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4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C79D8-9FFA-4611-ABF1-E825144A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B53F8F-6B88-46FF-94C0-84ED43C9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FDD096-16DD-4FB5-B010-AFDFD79E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30306D-1F94-4B4D-BAB3-3EA94430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5B511D-D8CB-4D1F-BB58-C90EB9E3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4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BC98B-CE0A-4E19-8642-86B93D02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901C63-4E9F-4382-B6B9-8F77EA6F5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4788A-DFE5-49DA-89F4-AEA2E59C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CF931-40E5-4CCF-A79D-A2BE1BC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5CCDC8-5E28-40DF-B244-7878FB6E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07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ED4F3-C236-43B7-981C-AB944E03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23E7EF-0B4C-4D05-AA97-DFB02A9F9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62AA73-E8DF-4495-B614-42E851381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587F1E-0769-4FEE-910A-FBB60B85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C9DDB9-912F-46A6-89BF-28775FF9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38840D-3AAE-4D62-993E-41D951CE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7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75D77-98F7-44D1-9406-CF35ADE7A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5799F-6332-45D0-976E-E47F7210B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5C6744-2D75-4028-9CD1-9AB610459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94AA8A-3E43-42B1-B27F-97850E554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A716DD-45EC-45EE-A2E2-C927DB698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C21C3B-4B7F-46A1-B31E-480CA8EE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B2A4B4-F68F-4306-BA4C-E9AC5D2F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DA888B-1DFB-4B74-8C6E-4DBBEBEB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37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52C14-6EA2-47A3-BC3E-F0ABE13F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08B60-E4D2-4BC8-8C99-DB2A7A89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6C9C53-3FBE-4315-8A36-3F349547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F41E1C-FCAD-42B2-A238-E77EF63A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50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D92FF3-0DAF-4CBA-8DA4-BCA7B80B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D052B7-2F37-4140-B91E-0603CFB4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BA42F6-431C-4AB7-9588-4121C35C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7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81E29-175D-4E71-99DD-B074EB21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3A01D-F605-4092-9A49-AF08CE994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1C84E7-9AB2-4D72-B9C9-69E49C8BA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43645E-D049-43D9-A2D5-A86A1DFA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ED1498-EB9B-47B0-8890-102AA6C6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0E85AD-2155-4356-9E93-2EAB701F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23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F1A3B-4407-45AD-9F41-2F926060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EDEBDF-DAB6-45F6-B026-6D0175FDC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525A5-350F-4631-891D-03676BD59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2A0134-3E92-49DC-BEA5-F907DE895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956D3-CAC0-4BBC-A776-7749B79D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B84F1C-CCF3-4407-925F-1EB2CC54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7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BF0FA8-769D-458C-BA2D-DE729DA0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90AF3-DDBA-4209-B507-4118263B0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6125F-0B70-463B-B374-75C85E086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4832-4649-4F61-82C3-C3DC88F8FEBD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91C45-214A-437C-8285-6C195B078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41D149-8033-47B4-93A3-7D0E6992F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5C329-C864-4475-B399-BC4F18F10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5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BFDB1-12F4-4F35-89AB-E7ECAF8B2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TicktHere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0454A9-322C-4476-AE9A-CB5163BE2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티켓여기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7D45D-C87B-4388-A108-2DBB8382F110}"/>
              </a:ext>
            </a:extLst>
          </p:cNvPr>
          <p:cNvSpPr txBox="1"/>
          <p:nvPr/>
        </p:nvSpPr>
        <p:spPr>
          <a:xfrm>
            <a:off x="8204433" y="5622385"/>
            <a:ext cx="289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2021.06.11	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권혁주</a:t>
            </a:r>
            <a:r>
              <a:rPr lang="en-US" altLang="ko-KR" dirty="0"/>
              <a:t>, </a:t>
            </a:r>
            <a:r>
              <a:rPr lang="ko-KR" altLang="en-US" dirty="0"/>
              <a:t>박영주</a:t>
            </a:r>
          </a:p>
        </p:txBody>
      </p:sp>
    </p:spTree>
    <p:extLst>
      <p:ext uri="{BB962C8B-B14F-4D97-AF65-F5344CB8AC3E}">
        <p14:creationId xmlns:p14="http://schemas.microsoft.com/office/powerpoint/2010/main" val="1979330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F685466-0CEB-41F9-87A0-6C462624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39" y="969960"/>
            <a:ext cx="8612882" cy="550539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User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>
                <a:latin typeface="Eras Medium ITC" panose="020B0602030504020804" pitchFamily="34" charset="0"/>
                <a:ea typeface="돋움" panose="020B0600000101010101" pitchFamily="50" charset="-127"/>
              </a:rPr>
              <a:t>detail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2FC2B-C1D1-4CCD-854D-1C916FC4B47B}"/>
              </a:ext>
            </a:extLst>
          </p:cNvPr>
          <p:cNvSpPr txBox="1"/>
          <p:nvPr/>
        </p:nvSpPr>
        <p:spPr>
          <a:xfrm>
            <a:off x="4346643" y="2895264"/>
            <a:ext cx="43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4597941" y="3079930"/>
            <a:ext cx="4309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  <a:endParaRPr lang="en-US" altLang="ko-KR" dirty="0"/>
          </a:p>
          <a:p>
            <a:endParaRPr lang="en-US" altLang="ko-KR" sz="500" dirty="0"/>
          </a:p>
          <a:p>
            <a:r>
              <a:rPr lang="ko-KR" altLang="en-US" dirty="0"/>
              <a:t>③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5085F2F-E5E6-4E77-8A34-83E01EDA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93" y="3021898"/>
            <a:ext cx="1778766" cy="2555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FF5997-6963-44CD-83BA-3F7362F3F471}"/>
              </a:ext>
            </a:extLst>
          </p:cNvPr>
          <p:cNvSpPr txBox="1"/>
          <p:nvPr/>
        </p:nvSpPr>
        <p:spPr>
          <a:xfrm>
            <a:off x="9394440" y="2253965"/>
            <a:ext cx="2504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100" dirty="0"/>
              <a:t>일정 선택</a:t>
            </a:r>
            <a:endParaRPr lang="en-US" altLang="ko-KR" sz="1100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100" dirty="0"/>
              <a:t>잔여 좌석 확인가능</a:t>
            </a: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100" dirty="0"/>
              <a:t>티켓 매수 설정</a:t>
            </a: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100" dirty="0"/>
              <a:t>구매 정보 페이지 이동</a:t>
            </a:r>
            <a:r>
              <a:rPr lang="en-US" altLang="ko-K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8687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5899B8A-BB2C-40D7-9C25-F8C85E0D9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26" y="985977"/>
            <a:ext cx="8603197" cy="430988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User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1A6F9-DC9B-49EC-AA89-7758230279D8}"/>
              </a:ext>
            </a:extLst>
          </p:cNvPr>
          <p:cNvSpPr txBox="1"/>
          <p:nvPr/>
        </p:nvSpPr>
        <p:spPr>
          <a:xfrm>
            <a:off x="9358635" y="2067591"/>
            <a:ext cx="250440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100" dirty="0"/>
              <a:t>로그인 후 예매 가능</a:t>
            </a: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100" dirty="0"/>
              <a:t>구매정보 정보 확인 창</a:t>
            </a: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100" dirty="0"/>
              <a:t>구매하기 </a:t>
            </a:r>
            <a:r>
              <a:rPr lang="en-US" altLang="ko-KR" sz="1100" dirty="0"/>
              <a:t>-&gt; </a:t>
            </a:r>
            <a:r>
              <a:rPr lang="ko-KR" altLang="en-US" sz="1100" dirty="0"/>
              <a:t>예매내역 출력</a:t>
            </a:r>
            <a:endParaRPr lang="en-US" altLang="ko-KR" sz="1100" dirty="0"/>
          </a:p>
          <a:p>
            <a:r>
              <a:rPr lang="en-US" altLang="ko-KR" sz="1100" dirty="0"/>
              <a:t>       </a:t>
            </a:r>
            <a:r>
              <a:rPr lang="ko-KR" altLang="en-US" sz="1100" dirty="0"/>
              <a:t>취소 </a:t>
            </a:r>
            <a:r>
              <a:rPr lang="en-US" altLang="ko-KR" sz="1100" dirty="0"/>
              <a:t>-&gt; </a:t>
            </a:r>
            <a:r>
              <a:rPr lang="ko-KR" altLang="en-US" sz="1100" dirty="0"/>
              <a:t>전 단계로 이동</a:t>
            </a:r>
            <a:endParaRPr lang="en-US" altLang="ko-KR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700" dirty="0" err="1">
                <a:latin typeface="Eras Medium ITC" panose="020B0602030504020804" pitchFamily="34" charset="0"/>
                <a:ea typeface="돋움" panose="020B0600000101010101" pitchFamily="50" charset="-127"/>
              </a:rPr>
              <a:t>buyTicketCheck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2FC2B-C1D1-4CCD-854D-1C916FC4B47B}"/>
              </a:ext>
            </a:extLst>
          </p:cNvPr>
          <p:cNvSpPr txBox="1"/>
          <p:nvPr/>
        </p:nvSpPr>
        <p:spPr>
          <a:xfrm>
            <a:off x="8523886" y="1143545"/>
            <a:ext cx="43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4435295" y="2253965"/>
            <a:ext cx="43099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  <a:endParaRPr lang="en-US" altLang="ko-KR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4762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AE3C2F-0A60-4279-A94E-0A91DF10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39" y="1743430"/>
            <a:ext cx="8612882" cy="268296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User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 err="1">
                <a:latin typeface="Eras Medium ITC" panose="020B0602030504020804" pitchFamily="34" charset="0"/>
                <a:ea typeface="돋움" panose="020B0600000101010101" pitchFamily="50" charset="-127"/>
              </a:rPr>
              <a:t>buyTicket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2FC2B-C1D1-4CCD-854D-1C916FC4B47B}"/>
              </a:ext>
            </a:extLst>
          </p:cNvPr>
          <p:cNvSpPr txBox="1"/>
          <p:nvPr/>
        </p:nvSpPr>
        <p:spPr>
          <a:xfrm>
            <a:off x="4944780" y="3687842"/>
            <a:ext cx="43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94440" y="2253965"/>
            <a:ext cx="25044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100" dirty="0"/>
              <a:t>Main</a:t>
            </a:r>
            <a:r>
              <a:rPr lang="ko-KR" altLang="en-US" sz="1100" dirty="0"/>
              <a:t>으로 이동</a:t>
            </a: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100" dirty="0"/>
              <a:t>예매내역 확인</a:t>
            </a:r>
            <a:r>
              <a:rPr lang="en-US" altLang="ko-K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3750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2732DE-7E1A-4DAE-823A-E4CB4E88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39" y="969960"/>
            <a:ext cx="8617067" cy="534184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User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 err="1">
                <a:latin typeface="Eras Medium ITC" panose="020B0602030504020804" pitchFamily="34" charset="0"/>
                <a:ea typeface="돋움" panose="020B0600000101010101" pitchFamily="50" charset="-127"/>
              </a:rPr>
              <a:t>MyTicket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94440" y="2253965"/>
            <a:ext cx="2504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예매 번호 및 해당 공연 정보 확인 가능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156324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8FBBE5-2D9C-4C6A-B54B-055CFDD2D537}"/>
              </a:ext>
            </a:extLst>
          </p:cNvPr>
          <p:cNvSpPr txBox="1"/>
          <p:nvPr/>
        </p:nvSpPr>
        <p:spPr>
          <a:xfrm>
            <a:off x="1217258" y="1234731"/>
            <a:ext cx="436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관리자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60639-0DC0-4AD7-82AD-143E1C3BDC29}"/>
              </a:ext>
            </a:extLst>
          </p:cNvPr>
          <p:cNvSpPr txBox="1"/>
          <p:nvPr/>
        </p:nvSpPr>
        <p:spPr>
          <a:xfrm>
            <a:off x="6096000" y="2665353"/>
            <a:ext cx="584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 정보 등록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 정보 수정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 정보 삭제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18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Admin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7DA6FC-D375-4037-96B5-8AB7F2D23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1" y="-77583"/>
            <a:ext cx="10360404" cy="54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3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41039C-0C66-4FE1-BFFD-176AD54EF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6"/>
          <a:stretch/>
        </p:blipFill>
        <p:spPr>
          <a:xfrm>
            <a:off x="616837" y="1421106"/>
            <a:ext cx="8610137" cy="478167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Admin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>
                <a:latin typeface="Eras Medium ITC" panose="020B0602030504020804" pitchFamily="34" charset="0"/>
                <a:ea typeface="돋움" panose="020B0600000101010101" pitchFamily="50" charset="-127"/>
              </a:rPr>
              <a:t>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94440" y="2253965"/>
            <a:ext cx="25044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일정 추가 페이지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찾기 버튼으로 장소 검색 및 추가 가능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출연진 정보 있음 체크 후 출연자 정보 등록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출연진 정보 없음 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다음으로 넘어갈 시 공연 정보 출연진 정보 </a:t>
            </a:r>
            <a:r>
              <a:rPr lang="en-US" altLang="ko-KR" sz="1100" dirty="0"/>
              <a:t>DB</a:t>
            </a:r>
            <a:r>
              <a:rPr lang="ko-KR" altLang="en-US" sz="1100" dirty="0"/>
              <a:t>에 저장</a:t>
            </a:r>
            <a:endParaRPr lang="en-US" altLang="ko-KR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CDD73C-E7B7-4344-9FE6-851F8258D943}"/>
              </a:ext>
            </a:extLst>
          </p:cNvPr>
          <p:cNvSpPr/>
          <p:nvPr/>
        </p:nvSpPr>
        <p:spPr>
          <a:xfrm>
            <a:off x="5145333" y="1954522"/>
            <a:ext cx="610839" cy="316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50127F-8AEE-4CF1-8741-C50792A2992A}"/>
              </a:ext>
            </a:extLst>
          </p:cNvPr>
          <p:cNvSpPr/>
          <p:nvPr/>
        </p:nvSpPr>
        <p:spPr>
          <a:xfrm>
            <a:off x="3015049" y="4039069"/>
            <a:ext cx="592544" cy="323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FA2C3-8F21-42FC-B5A0-1856240E6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115" y="2280756"/>
            <a:ext cx="3997347" cy="16932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F60EF4-287F-48E2-952B-BA51B8A6E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321" y="5447353"/>
            <a:ext cx="3860918" cy="10516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474345-3456-4396-898E-B08B217AD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115" y="3250778"/>
            <a:ext cx="4698906" cy="64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7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6E6EFE-CAB6-4D54-9C6A-7EED9BA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46" y="1747305"/>
            <a:ext cx="7686675" cy="32289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Admin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900" dirty="0">
                <a:latin typeface="Eras Medium ITC" panose="020B0602030504020804" pitchFamily="34" charset="0"/>
                <a:ea typeface="돋움" panose="020B0600000101010101" pitchFamily="50" charset="-127"/>
              </a:rPr>
              <a:t>Insert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94440" y="2253965"/>
            <a:ext cx="25044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일정 추가 페이지</a:t>
            </a:r>
            <a:endParaRPr lang="en-US" altLang="ko-KR" sz="1100" dirty="0"/>
          </a:p>
          <a:p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좌석 이름 확인 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공연일정 설정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확인 </a:t>
            </a:r>
            <a:r>
              <a:rPr lang="en-US" altLang="ko-KR" sz="1100" dirty="0"/>
              <a:t>:</a:t>
            </a:r>
            <a:r>
              <a:rPr lang="ko-KR" altLang="en-US" sz="1100" dirty="0"/>
              <a:t> 티켓 가격 설정으로 이동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취소 </a:t>
            </a:r>
            <a:r>
              <a:rPr lang="en-US" altLang="ko-KR" sz="1100" dirty="0"/>
              <a:t>: </a:t>
            </a:r>
            <a:r>
              <a:rPr lang="ko-KR" altLang="en-US" sz="1100" dirty="0"/>
              <a:t>저장된 정보 삭제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277906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Admin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>
                <a:latin typeface="Eras Medium ITC" panose="020B0602030504020804" pitchFamily="34" charset="0"/>
                <a:ea typeface="돋움" panose="020B0600000101010101" pitchFamily="50" charset="-127"/>
              </a:rPr>
              <a:t>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94440" y="2253965"/>
            <a:ext cx="25044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등록된 정보 확인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티켓 가격 설정</a:t>
            </a:r>
            <a:endParaRPr lang="en-US" altLang="ko-KR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DFDAEC-D7CC-4919-8C65-1CCAD1F1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28" y="1263461"/>
            <a:ext cx="2059801" cy="4586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79DD15-BA36-4F3C-A78B-03B5C6037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36" y="2295115"/>
            <a:ext cx="31337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69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Admin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Check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94440" y="2253965"/>
            <a:ext cx="25044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공연 리스트에 등록 확인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상세 페이지 정상 출력 확인</a:t>
            </a:r>
            <a:endParaRPr lang="en-US" altLang="ko-KR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A11296-0AD9-4D66-AC26-FC4B6C461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 t="8625" r="32233" b="1962"/>
          <a:stretch/>
        </p:blipFill>
        <p:spPr>
          <a:xfrm>
            <a:off x="4655779" y="985672"/>
            <a:ext cx="4541737" cy="3136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03F2B7-65EA-4479-841E-8A8F3B0F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67" y="985672"/>
            <a:ext cx="4629862" cy="52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8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91A3D12-F08E-4616-B5EC-C80A22C1D350}"/>
              </a:ext>
            </a:extLst>
          </p:cNvPr>
          <p:cNvSpPr/>
          <p:nvPr/>
        </p:nvSpPr>
        <p:spPr>
          <a:xfrm>
            <a:off x="995939" y="2162171"/>
            <a:ext cx="9050813" cy="62901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AF07C7E-2CD1-45BB-B65B-90F00AD7F859}"/>
              </a:ext>
            </a:extLst>
          </p:cNvPr>
          <p:cNvSpPr/>
          <p:nvPr/>
        </p:nvSpPr>
        <p:spPr>
          <a:xfrm>
            <a:off x="995939" y="3417101"/>
            <a:ext cx="9050813" cy="62901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419997C-4012-4D3A-9371-36F8AEE740DA}"/>
              </a:ext>
            </a:extLst>
          </p:cNvPr>
          <p:cNvSpPr/>
          <p:nvPr/>
        </p:nvSpPr>
        <p:spPr>
          <a:xfrm>
            <a:off x="995939" y="4175956"/>
            <a:ext cx="9050813" cy="62901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609F81-A624-4A22-AD23-4F095302F9D4}"/>
              </a:ext>
            </a:extLst>
          </p:cNvPr>
          <p:cNvSpPr/>
          <p:nvPr/>
        </p:nvSpPr>
        <p:spPr>
          <a:xfrm>
            <a:off x="995939" y="1415282"/>
            <a:ext cx="9050813" cy="62901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9A5C4E-37C4-4B29-95FD-B23060B77603}"/>
              </a:ext>
            </a:extLst>
          </p:cNvPr>
          <p:cNvSpPr txBox="1"/>
          <p:nvPr/>
        </p:nvSpPr>
        <p:spPr>
          <a:xfrm>
            <a:off x="1252204" y="1531766"/>
            <a:ext cx="155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제작동기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96A6B-F811-40B6-9C5E-78CC3407BED6}"/>
              </a:ext>
            </a:extLst>
          </p:cNvPr>
          <p:cNvSpPr txBox="1"/>
          <p:nvPr/>
        </p:nvSpPr>
        <p:spPr>
          <a:xfrm>
            <a:off x="1252204" y="2304164"/>
            <a:ext cx="155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53A54F-DEBA-4A79-BD3B-813EA6E3C4B0}"/>
              </a:ext>
            </a:extLst>
          </p:cNvPr>
          <p:cNvSpPr txBox="1"/>
          <p:nvPr/>
        </p:nvSpPr>
        <p:spPr>
          <a:xfrm>
            <a:off x="1252204" y="4336625"/>
            <a:ext cx="155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프로젝트기간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85161-3128-470C-8440-12D43A1106EB}"/>
              </a:ext>
            </a:extLst>
          </p:cNvPr>
          <p:cNvSpPr txBox="1"/>
          <p:nvPr/>
        </p:nvSpPr>
        <p:spPr>
          <a:xfrm>
            <a:off x="1252204" y="3546942"/>
            <a:ext cx="155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C19668-9E28-43B6-B227-98B0C0579CB3}"/>
              </a:ext>
            </a:extLst>
          </p:cNvPr>
          <p:cNvSpPr/>
          <p:nvPr/>
        </p:nvSpPr>
        <p:spPr>
          <a:xfrm>
            <a:off x="3046055" y="1490996"/>
            <a:ext cx="6680361" cy="465936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팀 회의 후 프로젝트 내용 티켓구매 사이트 결정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584A92-8EFB-406B-BA33-AA3A4B0613B9}"/>
              </a:ext>
            </a:extLst>
          </p:cNvPr>
          <p:cNvSpPr/>
          <p:nvPr/>
        </p:nvSpPr>
        <p:spPr>
          <a:xfrm>
            <a:off x="3046055" y="2245044"/>
            <a:ext cx="6680361" cy="465936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공연정보 등록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업데이트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삭제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조회 구현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2D4B88-C20A-410B-8A0A-3753346561D2}"/>
              </a:ext>
            </a:extLst>
          </p:cNvPr>
          <p:cNvSpPr/>
          <p:nvPr/>
        </p:nvSpPr>
        <p:spPr>
          <a:xfrm>
            <a:off x="3046055" y="3491963"/>
            <a:ext cx="6680361" cy="465936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STS, JDK8, Maven, </a:t>
            </a:r>
            <a:r>
              <a:rPr lang="en-US" altLang="ko-KR" sz="1400" dirty="0" err="1">
                <a:latin typeface="돋움" panose="020B0600000101010101" pitchFamily="50" charset="-127"/>
                <a:ea typeface="돋움" panose="020B0600000101010101" pitchFamily="50" charset="-127"/>
              </a:rPr>
              <a:t>MyBatis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altLang="ko-KR" sz="1400" dirty="0" err="1">
                <a:latin typeface="돋움" panose="020B0600000101010101" pitchFamily="50" charset="-127"/>
                <a:ea typeface="돋움" panose="020B0600000101010101" pitchFamily="50" charset="-127"/>
              </a:rPr>
              <a:t>Dbeaver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, MariaDB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5DE5C8-B080-44B9-9778-078F73300654}"/>
              </a:ext>
            </a:extLst>
          </p:cNvPr>
          <p:cNvSpPr/>
          <p:nvPr/>
        </p:nvSpPr>
        <p:spPr>
          <a:xfrm>
            <a:off x="3046055" y="4251670"/>
            <a:ext cx="6680361" cy="465936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2021.05.26~2021.06.11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755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AE3C2F-0A60-4279-A94E-0A91DF10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39" y="1743430"/>
            <a:ext cx="8612882" cy="268296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Admin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 err="1">
                <a:latin typeface="Eras Medium ITC" panose="020B0602030504020804" pitchFamily="34" charset="0"/>
                <a:ea typeface="돋움" panose="020B0600000101010101" pitchFamily="50" charset="-127"/>
              </a:rPr>
              <a:t>toolBar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2FC2B-C1D1-4CCD-854D-1C916FC4B47B}"/>
              </a:ext>
            </a:extLst>
          </p:cNvPr>
          <p:cNvSpPr txBox="1"/>
          <p:nvPr/>
        </p:nvSpPr>
        <p:spPr>
          <a:xfrm>
            <a:off x="1492937" y="880459"/>
            <a:ext cx="43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94440" y="2253965"/>
            <a:ext cx="2504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100" dirty="0"/>
              <a:t>Admin </a:t>
            </a:r>
            <a:r>
              <a:rPr lang="ko-KR" altLang="en-US" sz="1100" dirty="0"/>
              <a:t>계정 로그인 시 일정 관리 기능 추가</a:t>
            </a:r>
            <a:endParaRPr lang="en-US" altLang="ko-KR" sz="1100" dirty="0"/>
          </a:p>
          <a:p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100" dirty="0"/>
              <a:t>일정 추가 및 일정 관리</a:t>
            </a:r>
            <a:r>
              <a:rPr lang="en-US" altLang="ko-KR" sz="11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DF37E4-2A57-495B-8D30-642E8366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40" y="1227736"/>
            <a:ext cx="8612882" cy="3930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CDD73C-E7B7-4344-9FE6-851F8258D943}"/>
              </a:ext>
            </a:extLst>
          </p:cNvPr>
          <p:cNvSpPr/>
          <p:nvPr/>
        </p:nvSpPr>
        <p:spPr>
          <a:xfrm>
            <a:off x="1805203" y="1168072"/>
            <a:ext cx="1291958" cy="452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F41485-D433-4084-94A9-D56217E11112}"/>
              </a:ext>
            </a:extLst>
          </p:cNvPr>
          <p:cNvSpPr/>
          <p:nvPr/>
        </p:nvSpPr>
        <p:spPr>
          <a:xfrm>
            <a:off x="1062453" y="1684814"/>
            <a:ext cx="1291958" cy="452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44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AA80F3-C9F3-431B-80A4-008C9361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1" y="964136"/>
            <a:ext cx="8597580" cy="54736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Admin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1A6F9-DC9B-49EC-AA89-7758230279D8}"/>
              </a:ext>
            </a:extLst>
          </p:cNvPr>
          <p:cNvSpPr txBox="1"/>
          <p:nvPr/>
        </p:nvSpPr>
        <p:spPr>
          <a:xfrm>
            <a:off x="9394440" y="2253965"/>
            <a:ext cx="25044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일반 리스트와 동일하지만 공연관리에서 상세페이지로 이동시 관리자 상세페이지로 이동</a:t>
            </a:r>
            <a:endParaRPr lang="en-US" altLang="ko-KR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 err="1">
                <a:latin typeface="Eras Medium ITC" panose="020B0602030504020804" pitchFamily="34" charset="0"/>
                <a:ea typeface="돋움" panose="020B0600000101010101" pitchFamily="50" charset="-127"/>
              </a:rPr>
              <a:t>MainList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65C893-AE50-438F-9308-CDDC8A51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1" y="1100775"/>
            <a:ext cx="8597580" cy="39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57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A24B630-2799-4B9E-A2AB-045B7DDC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27" y="944133"/>
            <a:ext cx="7868927" cy="530022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Admin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700" dirty="0" err="1">
                <a:latin typeface="Eras Medium ITC" panose="020B0602030504020804" pitchFamily="34" charset="0"/>
                <a:ea typeface="돋움" panose="020B0600000101010101" pitchFamily="50" charset="-127"/>
              </a:rPr>
              <a:t>Update&amp;Delete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94440" y="2253965"/>
            <a:ext cx="2504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관리자 상세 페이지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 버튼으로 공연</a:t>
            </a:r>
            <a:r>
              <a:rPr lang="en-US" altLang="ko-KR" sz="1100" dirty="0"/>
              <a:t> </a:t>
            </a:r>
            <a:r>
              <a:rPr lang="ko-KR" altLang="en-US" sz="1100" dirty="0"/>
              <a:t>정보 관리 가능</a:t>
            </a:r>
            <a:endParaRPr lang="en-US" altLang="ko-KR" sz="11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50127F-8AEE-4CF1-8741-C50792A2992A}"/>
              </a:ext>
            </a:extLst>
          </p:cNvPr>
          <p:cNvSpPr/>
          <p:nvPr/>
        </p:nvSpPr>
        <p:spPr>
          <a:xfrm>
            <a:off x="3293921" y="3318509"/>
            <a:ext cx="1029362" cy="3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40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Admin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>
                <a:latin typeface="Eras Medium ITC" panose="020B0602030504020804" pitchFamily="34" charset="0"/>
                <a:ea typeface="돋움" panose="020B0600000101010101" pitchFamily="50" charset="-127"/>
              </a:rPr>
              <a:t>Update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94440" y="2253965"/>
            <a:ext cx="250440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수정할 내용 수정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이미지  변경 없을 경우 기존 이미지 사용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일정관련 수정 시 재설정 필수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수정버튼 해당 정보 업데이트</a:t>
            </a: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100" dirty="0"/>
              <a:t>수정 완료 후 안내 </a:t>
            </a:r>
            <a:r>
              <a:rPr lang="ko-KR" altLang="en-US" sz="1100" dirty="0" err="1"/>
              <a:t>메세지</a:t>
            </a:r>
            <a:r>
              <a:rPr lang="ko-KR" altLang="en-US" sz="1100" dirty="0"/>
              <a:t> 출력</a:t>
            </a:r>
            <a:endParaRPr lang="en-US" altLang="ko-KR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CDD73C-E7B7-4344-9FE6-851F8258D943}"/>
              </a:ext>
            </a:extLst>
          </p:cNvPr>
          <p:cNvSpPr/>
          <p:nvPr/>
        </p:nvSpPr>
        <p:spPr>
          <a:xfrm>
            <a:off x="3896392" y="3687842"/>
            <a:ext cx="7571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E9BCE8-6D9E-4C90-AA8B-499E6E909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7" y="969164"/>
            <a:ext cx="2167132" cy="54409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ACBB9F-1B76-433F-B371-4CB78D20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69" y="847288"/>
            <a:ext cx="5765962" cy="556025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50127F-8AEE-4CF1-8741-C50792A2992A}"/>
              </a:ext>
            </a:extLst>
          </p:cNvPr>
          <p:cNvSpPr/>
          <p:nvPr/>
        </p:nvSpPr>
        <p:spPr>
          <a:xfrm>
            <a:off x="3729013" y="6048039"/>
            <a:ext cx="1029362" cy="3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9139DCC-BED3-412C-BFE5-4FDE21BF5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07" b="11678"/>
          <a:stretch/>
        </p:blipFill>
        <p:spPr>
          <a:xfrm>
            <a:off x="6015344" y="2478593"/>
            <a:ext cx="2971403" cy="81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52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8FBBE5-2D9C-4C6A-B54B-055CFDD2D537}"/>
              </a:ext>
            </a:extLst>
          </p:cNvPr>
          <p:cNvSpPr txBox="1"/>
          <p:nvPr/>
        </p:nvSpPr>
        <p:spPr>
          <a:xfrm>
            <a:off x="1217258" y="1234731"/>
            <a:ext cx="436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Auth</a:t>
            </a:r>
            <a:endParaRPr lang="ko-KR" alt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60639-0DC0-4AD7-82AD-143E1C3BDC29}"/>
              </a:ext>
            </a:extLst>
          </p:cNvPr>
          <p:cNvSpPr txBox="1"/>
          <p:nvPr/>
        </p:nvSpPr>
        <p:spPr>
          <a:xfrm>
            <a:off x="6096000" y="2665353"/>
            <a:ext cx="5847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상하단</a:t>
            </a:r>
            <a:r>
              <a:rPr lang="ko-KR" altLang="en-US" dirty="0"/>
              <a:t> 일괄 적용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메뉴 배치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요소 배치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반응형 시도</a:t>
            </a:r>
          </a:p>
        </p:txBody>
      </p:sp>
    </p:spTree>
    <p:extLst>
      <p:ext uri="{BB962C8B-B14F-4D97-AF65-F5344CB8AC3E}">
        <p14:creationId xmlns:p14="http://schemas.microsoft.com/office/powerpoint/2010/main" val="1056532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Authentification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CCBB6-0CE6-4098-9C29-95540678D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847288"/>
            <a:ext cx="10845801" cy="58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4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Login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1551922"/>
            <a:ext cx="2576017" cy="4505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Member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84482" y="3077418"/>
            <a:ext cx="219816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300" dirty="0"/>
              <a:t>Session</a:t>
            </a:r>
            <a:r>
              <a:rPr lang="ko-KR" altLang="en-US" sz="1300" dirty="0"/>
              <a:t>을 통해 로그인</a:t>
            </a: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300" dirty="0"/>
              <a:t>Js</a:t>
            </a:r>
            <a:r>
              <a:rPr lang="ko-KR" altLang="en-US" sz="1300" dirty="0"/>
              <a:t>로 </a:t>
            </a:r>
            <a:r>
              <a:rPr lang="ko-KR" altLang="en-US" sz="1300" dirty="0" err="1"/>
              <a:t>비어있는</a:t>
            </a:r>
            <a:r>
              <a:rPr lang="ko-KR" altLang="en-US" sz="1300" dirty="0"/>
              <a:t> 값이 없는지 체크</a:t>
            </a:r>
            <a:endParaRPr lang="en-US" altLang="ko-KR" sz="1300" dirty="0"/>
          </a:p>
          <a:p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</p:txBody>
      </p:sp>
      <p:pic>
        <p:nvPicPr>
          <p:cNvPr id="10" name="그림 9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BBE0E42-BB58-4DA5-9A2E-F792E5105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4" t="7827" r="1" b="26956"/>
          <a:stretch/>
        </p:blipFill>
        <p:spPr>
          <a:xfrm>
            <a:off x="19874" y="1192695"/>
            <a:ext cx="8743126" cy="44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1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Join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1551922"/>
            <a:ext cx="2576017" cy="4505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Member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84482" y="3077418"/>
            <a:ext cx="219816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300" dirty="0"/>
              <a:t>Form</a:t>
            </a:r>
            <a:r>
              <a:rPr lang="ko-KR" altLang="en-US" sz="1300" dirty="0"/>
              <a:t>을 </a:t>
            </a:r>
            <a:r>
              <a:rPr lang="en-US" altLang="ko-KR" sz="1300" dirty="0" err="1"/>
              <a:t>js</a:t>
            </a:r>
            <a:r>
              <a:rPr lang="ko-KR" altLang="en-US" sz="1300" dirty="0"/>
              <a:t>로 유효성 검사한 후 </a:t>
            </a:r>
            <a:r>
              <a:rPr lang="en-US" altLang="ko-KR" sz="1300" dirty="0"/>
              <a:t>Session</a:t>
            </a:r>
            <a:r>
              <a:rPr lang="ko-KR" altLang="en-US" sz="1300" dirty="0"/>
              <a:t>에 멤버 객체로 받아 멤버 테이블에 저장한다</a:t>
            </a:r>
            <a:r>
              <a:rPr lang="en-US" altLang="ko-KR" sz="13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300" dirty="0"/>
              <a:t>Id </a:t>
            </a:r>
            <a:r>
              <a:rPr lang="ko-KR" altLang="en-US" sz="1300" dirty="0"/>
              <a:t>중복이 있는지 멤버테이블을 불러와 비교</a:t>
            </a: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</p:txBody>
      </p:sp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E30DF0C-DB80-4B3A-9B7A-A89907333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" y="1551922"/>
            <a:ext cx="8970831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02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Find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1551922"/>
            <a:ext cx="2576017" cy="4505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Member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84482" y="1841182"/>
            <a:ext cx="219816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dirty="0"/>
              <a:t>멤버 테이블에 저장된  번호를 통해 비교</a:t>
            </a: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dirty="0"/>
              <a:t>로그인 중이면 로그인 중이라고 경고</a:t>
            </a: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dirty="0"/>
              <a:t>일치하는 회원이 없으면 </a:t>
            </a:r>
            <a:r>
              <a:rPr lang="en-US" altLang="ko-KR" sz="1300" dirty="0"/>
              <a:t>c:if</a:t>
            </a:r>
            <a:r>
              <a:rPr lang="ko-KR" altLang="en-US" sz="1300" dirty="0"/>
              <a:t>문으로 파라미터를 받아 로그인 화면 다시 출력</a:t>
            </a: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dirty="0"/>
              <a:t>일치하는 회원이 있으면 아이디와 비밀번호 표시</a:t>
            </a:r>
            <a:endParaRPr lang="en-US" altLang="ko-KR" sz="13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13D04-FBD5-45B3-8347-5DF8D25A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8" b="45679"/>
          <a:stretch/>
        </p:blipFill>
        <p:spPr>
          <a:xfrm>
            <a:off x="193553" y="1551922"/>
            <a:ext cx="8378947" cy="46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9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8FBBE5-2D9C-4C6A-B54B-055CFDD2D537}"/>
              </a:ext>
            </a:extLst>
          </p:cNvPr>
          <p:cNvSpPr txBox="1"/>
          <p:nvPr/>
        </p:nvSpPr>
        <p:spPr>
          <a:xfrm>
            <a:off x="1217258" y="1234731"/>
            <a:ext cx="436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UI/UX</a:t>
            </a:r>
            <a:endParaRPr lang="ko-KR" alt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60639-0DC0-4AD7-82AD-143E1C3BDC29}"/>
              </a:ext>
            </a:extLst>
          </p:cNvPr>
          <p:cNvSpPr txBox="1"/>
          <p:nvPr/>
        </p:nvSpPr>
        <p:spPr>
          <a:xfrm>
            <a:off x="6096000" y="2665353"/>
            <a:ext cx="5847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상하단</a:t>
            </a:r>
            <a:r>
              <a:rPr lang="ko-KR" altLang="en-US" dirty="0"/>
              <a:t> 일괄 적용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메뉴 배치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요소 배치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반응형 시도</a:t>
            </a:r>
          </a:p>
        </p:txBody>
      </p:sp>
    </p:spTree>
    <p:extLst>
      <p:ext uri="{BB962C8B-B14F-4D97-AF65-F5344CB8AC3E}">
        <p14:creationId xmlns:p14="http://schemas.microsoft.com/office/powerpoint/2010/main" val="215251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Base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781732F-8EC4-4EF5-B306-D9A83C70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86" y="899706"/>
            <a:ext cx="8627715" cy="53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1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FrontMain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1551922"/>
            <a:ext cx="2576017" cy="4505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>
                <a:latin typeface="Eras Medium ITC" panose="020B0602030504020804" pitchFamily="34" charset="0"/>
                <a:ea typeface="돋움" panose="020B0600000101010101" pitchFamily="50" charset="-127"/>
              </a:rPr>
              <a:t>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84482" y="3077418"/>
            <a:ext cx="219816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dirty="0"/>
              <a:t>동일한 상하단이 어디든 따라다니도록 설계</a:t>
            </a:r>
            <a:endParaRPr lang="en-US" altLang="ko-KR" sz="1300" dirty="0"/>
          </a:p>
        </p:txBody>
      </p:sp>
      <p:pic>
        <p:nvPicPr>
          <p:cNvPr id="6" name="그림 5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6F3E114F-54AE-4DC0-98CE-AAB9B0100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3" y="1481930"/>
            <a:ext cx="8775700" cy="45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98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FrontMain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1551922"/>
            <a:ext cx="2576017" cy="4505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>
                <a:latin typeface="Eras Medium ITC" panose="020B0602030504020804" pitchFamily="34" charset="0"/>
                <a:ea typeface="돋움" panose="020B0600000101010101" pitchFamily="50" charset="-127"/>
              </a:rPr>
              <a:t>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384482" y="1841182"/>
            <a:ext cx="21981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dirty="0"/>
              <a:t>배너 사이즈 </a:t>
            </a:r>
            <a:r>
              <a:rPr lang="ko-KR" altLang="en-US" sz="1300" dirty="0" err="1"/>
              <a:t>뷰포트에</a:t>
            </a:r>
            <a:r>
              <a:rPr lang="ko-KR" altLang="en-US" sz="1300" dirty="0"/>
              <a:t> 맞게 설정 </a:t>
            </a:r>
            <a:r>
              <a:rPr lang="en-US" altLang="ko-KR" sz="1300" dirty="0"/>
              <a:t>max-width</a:t>
            </a:r>
            <a:r>
              <a:rPr lang="ko-KR" altLang="en-US" sz="1300" dirty="0"/>
              <a:t>로 일정 크기 이상으로는 늘어나지 않음</a:t>
            </a: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dirty="0"/>
              <a:t>배너 이미지는 등록된 이미지 경로를 </a:t>
            </a:r>
            <a:r>
              <a:rPr lang="en-US" altLang="ko-KR" sz="1300" dirty="0"/>
              <a:t>JS </a:t>
            </a:r>
            <a:r>
              <a:rPr lang="ko-KR" altLang="en-US" sz="1300" dirty="0"/>
              <a:t>배열에 넣어 랜덤으로 출력</a:t>
            </a: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dirty="0"/>
              <a:t>하단 최신공연 리스트는 테이블에 최신으로 등록된 순으로 리스트에 업데이트 되고 좌측 이미지는 </a:t>
            </a:r>
            <a:r>
              <a:rPr lang="en-US" altLang="ko-KR" sz="1300" dirty="0"/>
              <a:t>perform</a:t>
            </a:r>
            <a:r>
              <a:rPr lang="ko-KR" altLang="en-US" sz="1300" dirty="0"/>
              <a:t>테이블에 등록된 경로에 있는 이미지를 기준으로 랜덤 출력</a:t>
            </a:r>
            <a:endParaRPr lang="en-US" altLang="ko-KR"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AFB026-190C-4373-BE03-53621D684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21" y="3743376"/>
            <a:ext cx="5884686" cy="2876655"/>
          </a:xfrm>
          <a:prstGeom prst="rect">
            <a:avLst/>
          </a:prstGeom>
        </p:spPr>
      </p:pic>
      <p:pic>
        <p:nvPicPr>
          <p:cNvPr id="10" name="그림 9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4A7846FB-1971-4DAB-B83F-32DCAF02A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21" y="440627"/>
            <a:ext cx="5884686" cy="32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04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FrontMain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FBFDFA-F162-4357-98E9-DCD41608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300" y="847288"/>
            <a:ext cx="7428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25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3771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FrontCategory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1551922"/>
            <a:ext cx="2576017" cy="4505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>
                <a:latin typeface="Eras Medium ITC" panose="020B0602030504020804" pitchFamily="34" charset="0"/>
                <a:ea typeface="돋움" panose="020B0600000101010101" pitchFamily="50" charset="-127"/>
              </a:rPr>
              <a:t>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475949" y="2628582"/>
            <a:ext cx="219816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dirty="0"/>
              <a:t>브라우저 크기에 따라 리스트 요소 크기 변화</a:t>
            </a: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EF5E2-BB6A-4C05-A7FC-1830488A6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21" y="3804911"/>
            <a:ext cx="2505781" cy="28559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C46E5A-3621-474F-9D46-E4CE6768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21" y="969961"/>
            <a:ext cx="2505781" cy="26241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D2A7F0-5A1B-4E36-9D5A-6447E984D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26" y="969960"/>
            <a:ext cx="5100576" cy="569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51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FrontMenu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1551922"/>
            <a:ext cx="2576017" cy="4505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>
                <a:latin typeface="Eras Medium ITC" panose="020B0602030504020804" pitchFamily="34" charset="0"/>
                <a:ea typeface="돋움" panose="020B0600000101010101" pitchFamily="50" charset="-127"/>
              </a:rPr>
              <a:t>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0D1B-E692-4541-86E0-D66508E889A8}"/>
              </a:ext>
            </a:extLst>
          </p:cNvPr>
          <p:cNvSpPr txBox="1"/>
          <p:nvPr/>
        </p:nvSpPr>
        <p:spPr>
          <a:xfrm>
            <a:off x="6741248" y="1676296"/>
            <a:ext cx="4309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6FD59-9108-4AAB-B91E-205A82AAED5A}"/>
              </a:ext>
            </a:extLst>
          </p:cNvPr>
          <p:cNvSpPr txBox="1"/>
          <p:nvPr/>
        </p:nvSpPr>
        <p:spPr>
          <a:xfrm>
            <a:off x="9475949" y="2628582"/>
            <a:ext cx="219816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dirty="0" err="1"/>
              <a:t>풀다운</a:t>
            </a:r>
            <a:r>
              <a:rPr lang="ko-KR" altLang="en-US" sz="1300" dirty="0"/>
              <a:t> 메뉴 구현</a:t>
            </a: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dirty="0"/>
              <a:t>로그인 상태에 따라 메뉴구성이 상이함</a:t>
            </a: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300" dirty="0"/>
              <a:t>Hover</a:t>
            </a:r>
            <a:r>
              <a:rPr lang="ko-KR" altLang="en-US" sz="1300" dirty="0"/>
              <a:t> 이펙트 추가 및 자식 </a:t>
            </a:r>
            <a:r>
              <a:rPr lang="ko-KR" altLang="en-US" sz="1300" dirty="0" err="1"/>
              <a:t>셀렉터를</a:t>
            </a:r>
            <a:r>
              <a:rPr lang="ko-KR" altLang="en-US" sz="1300" dirty="0"/>
              <a:t> 사용해 스타일 일괄 적용</a:t>
            </a:r>
            <a:endParaRPr lang="en-US" altLang="ko-KR"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E28550-C7D1-4F92-9DF8-F155F7255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05" y="978102"/>
            <a:ext cx="8568195" cy="54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0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BE63F-0188-409E-9952-F0DA965DA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7"/>
          <a:stretch/>
        </p:blipFill>
        <p:spPr>
          <a:xfrm>
            <a:off x="819710" y="847288"/>
            <a:ext cx="10513817" cy="59436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9CB42A9-5198-4C77-B649-2A2E8935C560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Logic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Process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33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8FBBE5-2D9C-4C6A-B54B-055CFDD2D537}"/>
              </a:ext>
            </a:extLst>
          </p:cNvPr>
          <p:cNvSpPr txBox="1"/>
          <p:nvPr/>
        </p:nvSpPr>
        <p:spPr>
          <a:xfrm>
            <a:off x="1217258" y="1234731"/>
            <a:ext cx="436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60639-0DC0-4AD7-82AD-143E1C3BDC29}"/>
              </a:ext>
            </a:extLst>
          </p:cNvPr>
          <p:cNvSpPr txBox="1"/>
          <p:nvPr/>
        </p:nvSpPr>
        <p:spPr>
          <a:xfrm>
            <a:off x="6096000" y="2665353"/>
            <a:ext cx="5847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 리스트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 정보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티켓 예매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티켓 예매 내역</a:t>
            </a:r>
          </a:p>
        </p:txBody>
      </p:sp>
    </p:spTree>
    <p:extLst>
      <p:ext uri="{BB962C8B-B14F-4D97-AF65-F5344CB8AC3E}">
        <p14:creationId xmlns:p14="http://schemas.microsoft.com/office/powerpoint/2010/main" val="7770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User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5FAFDD-3A1E-4CC7-BC36-E043F7AC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21" y="1045799"/>
            <a:ext cx="6604647" cy="49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4E650F-5532-4D55-9977-6051DEA4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1" y="964136"/>
            <a:ext cx="8597582" cy="545323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User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1A6F9-DC9B-49EC-AA89-7758230279D8}"/>
              </a:ext>
            </a:extLst>
          </p:cNvPr>
          <p:cNvSpPr txBox="1"/>
          <p:nvPr/>
        </p:nvSpPr>
        <p:spPr>
          <a:xfrm>
            <a:off x="9394440" y="2253965"/>
            <a:ext cx="250440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100" dirty="0"/>
              <a:t>공연 전체</a:t>
            </a:r>
            <a:r>
              <a:rPr lang="en-US" altLang="ko-KR" sz="1100" dirty="0"/>
              <a:t> </a:t>
            </a:r>
            <a:r>
              <a:rPr lang="ko-KR" altLang="en-US" sz="1100" dirty="0"/>
              <a:t>및 카테고리 리스트이동 </a:t>
            </a: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endParaRPr lang="en-US" altLang="ko-KR" sz="11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100" dirty="0"/>
              <a:t>최신 공연 정보</a:t>
            </a:r>
            <a:endParaRPr lang="en-US" altLang="ko-KR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>
                <a:latin typeface="Eras Medium ITC" panose="020B0602030504020804" pitchFamily="34" charset="0"/>
                <a:ea typeface="돋움" panose="020B0600000101010101" pitchFamily="50" charset="-127"/>
              </a:rPr>
              <a:t>Main</a:t>
            </a:r>
            <a:endParaRPr lang="ko-KR" altLang="en-US" sz="110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2FC2B-C1D1-4CCD-854D-1C916FC4B47B}"/>
              </a:ext>
            </a:extLst>
          </p:cNvPr>
          <p:cNvSpPr txBox="1"/>
          <p:nvPr/>
        </p:nvSpPr>
        <p:spPr>
          <a:xfrm>
            <a:off x="1083302" y="1141546"/>
            <a:ext cx="43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00DC1-DC19-46FB-BA2F-0D1C0F5E643D}"/>
              </a:ext>
            </a:extLst>
          </p:cNvPr>
          <p:cNvSpPr txBox="1"/>
          <p:nvPr/>
        </p:nvSpPr>
        <p:spPr>
          <a:xfrm>
            <a:off x="4439014" y="4287587"/>
            <a:ext cx="43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8D357B0-6057-448C-B51C-609D74725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4" r="5121"/>
          <a:stretch/>
        </p:blipFill>
        <p:spPr>
          <a:xfrm>
            <a:off x="1790942" y="1190912"/>
            <a:ext cx="430991" cy="129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AA80F3-C9F3-431B-80A4-008C9361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1" y="964136"/>
            <a:ext cx="8597580" cy="54736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User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D8426-943E-4DB7-9B80-AE3E027B3ADB}"/>
              </a:ext>
            </a:extLst>
          </p:cNvPr>
          <p:cNvSpPr/>
          <p:nvPr/>
        </p:nvSpPr>
        <p:spPr>
          <a:xfrm>
            <a:off x="9251223" y="969960"/>
            <a:ext cx="2647625" cy="5435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2EAE6-E73C-4D06-A69A-ED9D5D7881D9}"/>
              </a:ext>
            </a:extLst>
          </p:cNvPr>
          <p:cNvSpPr/>
          <p:nvPr/>
        </p:nvSpPr>
        <p:spPr>
          <a:xfrm>
            <a:off x="9287026" y="2201549"/>
            <a:ext cx="2576017" cy="3203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1A6F9-DC9B-49EC-AA89-7758230279D8}"/>
              </a:ext>
            </a:extLst>
          </p:cNvPr>
          <p:cNvSpPr txBox="1"/>
          <p:nvPr/>
        </p:nvSpPr>
        <p:spPr>
          <a:xfrm>
            <a:off x="9394440" y="2253965"/>
            <a:ext cx="2504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100" dirty="0"/>
              <a:t>공연 리스트 중 선택</a:t>
            </a:r>
            <a:r>
              <a:rPr lang="en-US" altLang="ko-KR" sz="1100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2EF1E-DA72-44D4-81F1-CE48699C1BF9}"/>
              </a:ext>
            </a:extLst>
          </p:cNvPr>
          <p:cNvSpPr/>
          <p:nvPr/>
        </p:nvSpPr>
        <p:spPr>
          <a:xfrm>
            <a:off x="9287027" y="1100775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50" dirty="0" err="1">
                <a:latin typeface="Eras Medium ITC" panose="020B0602030504020804" pitchFamily="34" charset="0"/>
                <a:ea typeface="돋움" panose="020B0600000101010101" pitchFamily="50" charset="-127"/>
              </a:rPr>
              <a:t>MainList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2FC2B-C1D1-4CCD-854D-1C916FC4B47B}"/>
              </a:ext>
            </a:extLst>
          </p:cNvPr>
          <p:cNvSpPr txBox="1"/>
          <p:nvPr/>
        </p:nvSpPr>
        <p:spPr>
          <a:xfrm>
            <a:off x="1078449" y="3318510"/>
            <a:ext cx="43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FB1781-BA7C-4F07-84EC-9D2F9C8C744A}"/>
              </a:ext>
            </a:extLst>
          </p:cNvPr>
          <p:cNvSpPr/>
          <p:nvPr/>
        </p:nvSpPr>
        <p:spPr>
          <a:xfrm>
            <a:off x="9287027" y="1441041"/>
            <a:ext cx="1196540" cy="320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HY엽서L" panose="02030600000101010101" pitchFamily="18" charset="-127"/>
                <a:ea typeface="HY엽서L" panose="02030600000101010101" pitchFamily="18" charset="-127"/>
              </a:rPr>
              <a:t>Page</a:t>
            </a:r>
            <a:r>
              <a:rPr lang="en-US" altLang="ko-KR" sz="1100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en-US" altLang="ko-KR" sz="1000" dirty="0" err="1">
                <a:latin typeface="Eras Medium ITC" panose="020B0602030504020804" pitchFamily="34" charset="0"/>
                <a:ea typeface="돋움" panose="020B0600000101010101" pitchFamily="50" charset="-127"/>
              </a:rPr>
              <a:t>categoryList</a:t>
            </a:r>
            <a:endParaRPr lang="en-US" altLang="ko-KR" sz="1050" dirty="0">
              <a:latin typeface="Eras Medium ITC" panose="020B06020305040208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859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12528D-497C-4849-9AB9-AA9EEC77C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21" y="1045799"/>
            <a:ext cx="7193855" cy="551842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314477-65E6-4B5C-BB32-D019882F3224}"/>
              </a:ext>
            </a:extLst>
          </p:cNvPr>
          <p:cNvSpPr txBox="1">
            <a:spLocks/>
          </p:cNvSpPr>
          <p:nvPr/>
        </p:nvSpPr>
        <p:spPr>
          <a:xfrm>
            <a:off x="653641" y="440627"/>
            <a:ext cx="3154961" cy="4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User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10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518</Words>
  <Application>Microsoft Office PowerPoint</Application>
  <PresentationFormat>와이드스크린</PresentationFormat>
  <Paragraphs>231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HY엽서L</vt:lpstr>
      <vt:lpstr>돋움</vt:lpstr>
      <vt:lpstr>맑은 고딕</vt:lpstr>
      <vt:lpstr>Arial</vt:lpstr>
      <vt:lpstr>Eras Medium ITC</vt:lpstr>
      <vt:lpstr>Office 테마</vt:lpstr>
      <vt:lpstr>TicktHere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지영</dc:creator>
  <cp:lastModifiedBy>박영주</cp:lastModifiedBy>
  <cp:revision>70</cp:revision>
  <dcterms:created xsi:type="dcterms:W3CDTF">2021-06-10T02:58:58Z</dcterms:created>
  <dcterms:modified xsi:type="dcterms:W3CDTF">2021-09-09T01:30:27Z</dcterms:modified>
</cp:coreProperties>
</file>